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00584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020" y="138"/>
      </p:cViewPr>
      <p:guideLst>
        <p:guide orient="horz" pos="2160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47DCE6-9E08-4492-85DC-0D6AF0A0FE31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685800"/>
            <a:ext cx="5029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8EF5AC-A290-4B15-8E81-68E379092A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130426"/>
            <a:ext cx="854964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886200"/>
            <a:ext cx="704088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3A87B-37A7-4C08-8D6E-A50361B95858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79140-CE89-4535-9F0E-403C92E933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8AA79-C894-4B93-98FC-693F63687E7B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6D996-596F-4BCF-9D5C-38B537C22A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274639"/>
            <a:ext cx="226314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274639"/>
            <a:ext cx="662178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C4110-E51E-4F57-AC05-40B728184E9D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6A6BA-E4D4-471D-B0D5-E554E36D9A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51EAB-A3DF-45E9-A115-432A4F6845F7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3088E-2209-4A89-A2FA-57AF38FB6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406901"/>
            <a:ext cx="854964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2906713"/>
            <a:ext cx="85496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CA8EB-353B-4D10-9B71-0E6932A1213F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26C92-28CD-442F-978E-32E0BC9B2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600201"/>
            <a:ext cx="44424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020" y="1600201"/>
            <a:ext cx="44424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C127C-56DF-4350-A84A-4CC5A2F511EB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94FAA-687B-4F1F-973C-23635FEEF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535113"/>
            <a:ext cx="44442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174875"/>
            <a:ext cx="44442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535113"/>
            <a:ext cx="444595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174875"/>
            <a:ext cx="444595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2058C-37B5-4424-ACD5-47771C9206C0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865EB-DD4E-4DAE-A49C-5C71F586F8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10E2A-7C29-4A05-B7C5-C2B24248A6DC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8E470-55DE-4A21-AFE4-7F3A2C36D0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501F0-17CF-4329-9F44-1B9F17CCFD4C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22D13-5663-41F7-B156-A07CF373A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273050"/>
            <a:ext cx="330914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273051"/>
            <a:ext cx="5622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435101"/>
            <a:ext cx="330914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8B168-47C2-432E-A983-0A3618DF8E77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FC80E-C331-4AE8-A719-6190ECAAE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4800600"/>
            <a:ext cx="603504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12775"/>
            <a:ext cx="603504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5367338"/>
            <a:ext cx="603504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0F79D-4A96-4C6E-A127-1FE452CE83FC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F8221-7A79-4329-8F05-9D0D0F457C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03238" y="274638"/>
            <a:ext cx="9051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3238" y="1600200"/>
            <a:ext cx="90519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3238" y="6356350"/>
            <a:ext cx="234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53425BA-A167-4182-9848-DB985F66468B}" type="datetimeFigureOut">
              <a:rPr lang="en-US"/>
              <a:pPr>
                <a:defRPr/>
              </a:pPr>
              <a:t>10/1/2011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938" y="6356350"/>
            <a:ext cx="3184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838" y="6356350"/>
            <a:ext cx="234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5CAEC4-CCF5-4570-90F2-8B15BF2A6B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754063" y="2130425"/>
            <a:ext cx="8550275" cy="1470025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3886200"/>
            <a:ext cx="704215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mtClean="0"/>
          </a:p>
        </p:txBody>
      </p:sp>
      <p:pic>
        <p:nvPicPr>
          <p:cNvPr id="2052" name="Picture 7" descr="E:\LINESH\Dhanwandari\flash\ppt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952500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076" name="Picture 2" descr="E:\LINESH\Dhanwandari\flash\ppt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228600"/>
            <a:ext cx="952500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100" name="Picture 2" descr="E:\LINESH\Dhanwandari\flash\ppt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952500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5124" name="Picture 2" descr="E:\LINESH\Dhanwandari\flash\ppt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952500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Custom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2011-10-01T12:11:59Z</dcterms:created>
  <dcterms:modified xsi:type="dcterms:W3CDTF">2011-10-01T12:28:50Z</dcterms:modified>
</cp:coreProperties>
</file>